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657600" cy="3657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1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B81A47-D55B-448D-8F4C-037A842F87AD}" v="2" dt="2023-11-15T16:58:55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22" autoAdjust="0"/>
    <p:restoredTop sz="94660"/>
  </p:normalViewPr>
  <p:slideViewPr>
    <p:cSldViewPr snapToGrid="0" showGuides="1">
      <p:cViewPr varScale="1">
        <p:scale>
          <a:sx n="190" d="100"/>
          <a:sy n="190" d="100"/>
        </p:scale>
        <p:origin x="3066" y="150"/>
      </p:cViewPr>
      <p:guideLst>
        <p:guide orient="horz" pos="1152"/>
        <p:guide pos="1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0FE875-10F9-4DF1-A8CC-6FA1477B82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7200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here to add a picture or drag and drop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A4A2D7E-A617-41D4-BCB3-63B8CDDAF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251" y="233902"/>
            <a:ext cx="3200400" cy="3200400"/>
          </a:xfrm>
        </p:spPr>
        <p:txBody>
          <a:bodyPr>
            <a:prstTxWarp prst="textArchDown">
              <a:avLst/>
            </a:prstTxWarp>
            <a:normAutofit/>
          </a:bodyPr>
          <a:lstStyle>
            <a:lvl1pPr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here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95143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pos="11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" y="194734"/>
            <a:ext cx="315468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" y="973666"/>
            <a:ext cx="315468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" y="3390054"/>
            <a:ext cx="8229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EDFF9-C21A-4CC7-AC07-5785B685516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" y="3390054"/>
            <a:ext cx="123444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" y="3390054"/>
            <a:ext cx="8229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C6ACB-6DE9-46A6-9DC8-3F98551F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1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365760" rtl="0" eaLnBrk="1" latinLnBrk="0" hangingPunct="1">
        <a:lnSpc>
          <a:spcPct val="90000"/>
        </a:lnSpc>
        <a:spcBef>
          <a:spcPct val="0"/>
        </a:spcBef>
        <a:buNone/>
        <a:defRPr sz="17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36576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: Hollow 8">
            <a:extLst>
              <a:ext uri="{FF2B5EF4-FFF2-40B4-BE49-F238E27FC236}">
                <a16:creationId xmlns:a16="http://schemas.microsoft.com/office/drawing/2014/main" id="{6DB6D64D-C2CD-4396-BED6-57937C51459A}"/>
              </a:ext>
            </a:extLst>
          </p:cNvPr>
          <p:cNvSpPr/>
          <p:nvPr/>
        </p:nvSpPr>
        <p:spPr>
          <a:xfrm rot="1611265">
            <a:off x="45720" y="45720"/>
            <a:ext cx="3566160" cy="3566160"/>
          </a:xfrm>
          <a:prstGeom prst="donut">
            <a:avLst>
              <a:gd name="adj" fmla="val 11571"/>
            </a:avLst>
          </a:prstGeom>
          <a:gradFill flip="none" rotWithShape="1">
            <a:gsLst>
              <a:gs pos="47000">
                <a:srgbClr val="C00000">
                  <a:alpha val="0"/>
                </a:srgbClr>
              </a:gs>
              <a:gs pos="70000">
                <a:srgbClr val="C00000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BA63757-65DF-4561-B36B-FAA1B768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hnschrift" panose="020B0502040204020203" pitchFamily="34" charset="0"/>
              </a:rPr>
              <a:t>#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RedbirdProud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D2C6BB1-0F13-806E-AE7E-18EDB4FA7D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3" t="390" r="612" b="27977"/>
          <a:stretch/>
        </p:blipFill>
        <p:spPr>
          <a:xfrm>
            <a:off x="457200" y="457200"/>
            <a:ext cx="2743200" cy="2743200"/>
          </a:xfrm>
        </p:spPr>
      </p:pic>
    </p:spTree>
    <p:extLst>
      <p:ext uri="{BB962C8B-B14F-4D97-AF65-F5344CB8AC3E}">
        <p14:creationId xmlns:p14="http://schemas.microsoft.com/office/powerpoint/2010/main" val="625055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2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Bahnschrift</vt:lpstr>
      <vt:lpstr>Calibri</vt:lpstr>
      <vt:lpstr>Calibri Light</vt:lpstr>
      <vt:lpstr>Times New Roman</vt:lpstr>
      <vt:lpstr>Office Theme</vt:lpstr>
      <vt:lpstr>#RedbirdProud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Rielly</dc:creator>
  <cp:lastModifiedBy>Niftulaeva, Alina</cp:lastModifiedBy>
  <cp:revision>9</cp:revision>
  <dcterms:created xsi:type="dcterms:W3CDTF">2020-08-27T16:27:00Z</dcterms:created>
  <dcterms:modified xsi:type="dcterms:W3CDTF">2023-12-13T16:06:10Z</dcterms:modified>
</cp:coreProperties>
</file>